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A102-E8DE-4D84-8349-319B08681CF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6E84-84D9-4638-8CC1-EADD0953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3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6010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07513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49658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2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5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73896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8344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5171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54153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459688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3628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342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Pederson</dc:creator>
  <cp:lastModifiedBy>Brooke Pederson</cp:lastModifiedBy>
  <cp:revision>8</cp:revision>
  <dcterms:created xsi:type="dcterms:W3CDTF">2015-10-16T18:51:34Z</dcterms:created>
  <dcterms:modified xsi:type="dcterms:W3CDTF">2015-10-16T20:25:38Z</dcterms:modified>
</cp:coreProperties>
</file>