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8" r:id="rId3"/>
    <p:sldId id="374" r:id="rId4"/>
    <p:sldId id="375" r:id="rId5"/>
    <p:sldId id="376" r:id="rId6"/>
    <p:sldId id="38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34D4"/>
    <a:srgbClr val="A4EA58"/>
    <a:srgbClr val="A75AD6"/>
    <a:srgbClr val="000000"/>
    <a:srgbClr val="40AC47"/>
    <a:srgbClr val="9E4418"/>
    <a:srgbClr val="C8FF30"/>
    <a:srgbClr val="94E5F0"/>
    <a:srgbClr val="FE7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FAEC33-A24F-4895-80B6-C6B1E8C8968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4FBAD8-C791-4418-86CB-4195149E3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7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F2FD5F-BDE0-4E71-8B94-A82BDB1C328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3F0B4-1BC1-4FAB-8A75-0AE5A31E2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8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5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9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99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9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8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5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4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2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8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6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4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8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2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9317" y="1373209"/>
            <a:ext cx="95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</a:rPr>
              <a:t>DURING YOUR FUNDRAISER</a:t>
            </a:r>
            <a:endParaRPr lang="en-US" sz="3600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5755" y="2128656"/>
            <a:ext cx="991954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Check with your agency fiscal office regarding any internal cash handling policies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Protect all donations at your event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Protect yourself! Count all funds in the presence of another volunteer and document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funds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Keep track of donations raised by type per charity</a:t>
            </a:r>
          </a:p>
        </p:txBody>
      </p:sp>
    </p:spTree>
    <p:extLst>
      <p:ext uri="{BB962C8B-B14F-4D97-AF65-F5344CB8AC3E}">
        <p14:creationId xmlns:p14="http://schemas.microsoft.com/office/powerpoint/2010/main" val="5294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9317" y="1296265"/>
            <a:ext cx="95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</a:rPr>
              <a:t>AFTER YOUR FUNDRAISER</a:t>
            </a:r>
            <a:endParaRPr lang="en-US" sz="3600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5756" y="2051712"/>
            <a:ext cx="102164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Get the fiscal transfer number and dollar amount from your fiscal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office: enter these details onto the Fundraiser Transfer Form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your fundraiser online 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Save all your fundraiser documents 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Send your fundraiser documents to the CFD and OSOS Fiscal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Share the results of your fundraisers with your agency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1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9317" y="1179118"/>
            <a:ext cx="95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</a:rPr>
              <a:t>REIMBURSEMENT</a:t>
            </a:r>
            <a:endParaRPr lang="en-US" sz="3600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409" y="1990836"/>
            <a:ext cx="111347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spend more money on your fundraiser than you anticipate raising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the A-19 form, make copies of the A-19 and your receipts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Save all your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reimbursement documents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Send your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reimbursement documents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your financial office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Your financial office will reimburse you and CFD reimburses them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9317" y="1155823"/>
            <a:ext cx="95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</a:rPr>
              <a:t>RAFFLES AND GAMBLING</a:t>
            </a:r>
            <a:endParaRPr lang="en-US" sz="3600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409" y="1990836"/>
            <a:ext cx="1113475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RCW Title 9, Chapter 46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Raffles are permitted, but RCWs must be adhered to and the CFD cannot raise more than $5,000 in raffle fundraisers per year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Raffle tickets cannot be sold as part of a “deal,” like “3 tickets for $5”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Raffle tickets have value: protect them like cash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Gambling is prohibited and defined as a contest where the elements of prize, chance and consideration are present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one element and this is no longer gambling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8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10347</TotalTime>
  <Words>247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Kerrigan, Philip</dc:creator>
  <cp:lastModifiedBy>Kerrigan, Philip</cp:lastModifiedBy>
  <cp:revision>211</cp:revision>
  <cp:lastPrinted>2018-07-30T19:47:56Z</cp:lastPrinted>
  <dcterms:created xsi:type="dcterms:W3CDTF">2015-05-04T22:39:12Z</dcterms:created>
  <dcterms:modified xsi:type="dcterms:W3CDTF">2018-09-04T16:12:52Z</dcterms:modified>
</cp:coreProperties>
</file>