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7" r:id="rId3"/>
    <p:sldId id="369" r:id="rId4"/>
    <p:sldId id="370" r:id="rId5"/>
    <p:sldId id="381" r:id="rId6"/>
    <p:sldId id="38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34D4"/>
    <a:srgbClr val="A4EA58"/>
    <a:srgbClr val="A75AD6"/>
    <a:srgbClr val="000000"/>
    <a:srgbClr val="40AC47"/>
    <a:srgbClr val="9E4418"/>
    <a:srgbClr val="C8FF30"/>
    <a:srgbClr val="94E5F0"/>
    <a:srgbClr val="FE7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FAEC33-A24F-4895-80B6-C6B1E8C8968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4FBAD8-C791-4418-86CB-4195149E3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7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CF2FD5F-BDE0-4E71-8B94-A82BDB1C328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3F0B4-1BC1-4FAB-8A75-0AE5A31E2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8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5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F0B4-1BC1-4FAB-8A75-0AE5A31E24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8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5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4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1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2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8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6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4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8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C98C3-C1F0-4D5C-AB4D-A3F60C2E5A07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12CC-31CE-4BF6-B7AC-AFCA495A0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fd@sos.wa.gov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2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1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0799" y="1881720"/>
            <a:ext cx="1113475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CFD is a legal part of state business: Advisory Opinion 00-09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CFD volunteers can conduct CFD activities using state resources like employee time, equipment and supplies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amount of state resources devoted to CFD is left to the discretion of your agency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the CFD if you’re having issues conducting your campaign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85" y="1307662"/>
            <a:ext cx="11134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CONDUCTING CFD ACTIVITIES ON STATE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ETHICS AND THE CFD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4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0799" y="1881720"/>
            <a:ext cx="1113475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CFD volunteers are allowed to solicit for in-kind donations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 at regulatory agencies may not be allowed to solicit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Solicitation letters are available by request only: contact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cfd@sos.wa.gov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a letter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you’re unable to solicit for in-kind donations, contact the CFD 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(360) 902-4162 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cfd@sos.wa.gov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for assistance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85" y="1296945"/>
            <a:ext cx="11134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SOLICITING BUSINESSES FOR IN-KIND DONATIONS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ETHICS AND THE CFD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3485" y="1210092"/>
            <a:ext cx="11134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TIPS FOR SOLICITATION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0799" y="1881720"/>
            <a:ext cx="1113475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Obtain permission to solicit businesses for in-kind donations during work hours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yourself as a CFD volunteer, NOT an employee at your agency</a:t>
            </a:r>
          </a:p>
          <a:p>
            <a:pPr marL="457200" lvl="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you’re unable to use work time for in-kind solicitations, print solicitation letters and deliver them on your personal time or mail them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17" y="281352"/>
            <a:ext cx="10592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ETHICS AND THE CFD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76" y="6175169"/>
            <a:ext cx="11836861" cy="5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86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86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10347</TotalTime>
  <Words>183</Words>
  <Application>Microsoft Office PowerPoint</Application>
  <PresentationFormat>Widescreen</PresentationFormat>
  <Paragraphs>19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Kerrigan, Philip</dc:creator>
  <cp:lastModifiedBy>Kerrigan, Philip</cp:lastModifiedBy>
  <cp:revision>210</cp:revision>
  <cp:lastPrinted>2018-07-30T19:47:56Z</cp:lastPrinted>
  <dcterms:created xsi:type="dcterms:W3CDTF">2015-05-04T22:39:12Z</dcterms:created>
  <dcterms:modified xsi:type="dcterms:W3CDTF">2018-09-04T16:12:21Z</dcterms:modified>
</cp:coreProperties>
</file>