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27" r:id="rId3"/>
    <p:sldId id="294" r:id="rId4"/>
    <p:sldId id="328" r:id="rId5"/>
    <p:sldId id="374" r:id="rId6"/>
    <p:sldId id="375" r:id="rId7"/>
    <p:sldId id="376" r:id="rId8"/>
    <p:sldId id="388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4D4"/>
    <a:srgbClr val="A4EA58"/>
    <a:srgbClr val="A75AD6"/>
    <a:srgbClr val="000000"/>
    <a:srgbClr val="40AC47"/>
    <a:srgbClr val="9E4418"/>
    <a:srgbClr val="C8FF30"/>
    <a:srgbClr val="94E5F0"/>
    <a:srgbClr val="FE7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FAEC33-A24F-4895-80B6-C6B1E8C89686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4FBAD8-C791-4418-86CB-4195149E3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7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F2FD5F-BDE0-4E71-8B94-A82BDB1C3284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43F0B4-1BC1-4FAB-8A75-0AE5A31E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8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1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9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90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0B4-1BC1-4FAB-8A75-0AE5A31E24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8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1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7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2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7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8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6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9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98C3-C1F0-4D5C-AB4D-A3F60C2E5A07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12CC-31CE-4BF6-B7AC-AFCA495A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2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8935" y="1235389"/>
            <a:ext cx="957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</a:rPr>
              <a:t>PLANNING YOUR FUNDRAISER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799" y="1881720"/>
            <a:ext cx="111347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spend more money on your fundraiser than you anticipate raising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Communicate to your volunteer team: all fundraisers need to run through you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Find out who will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transfer/manage your fundraisers at your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agency’s fiscal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fundraiser forms you’ll need to submit after your fundraiser is over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Decide what types of giving methods you’d like to accept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a charity/charities to support: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Charities must be active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the CFD cannot transfer donations to closed charities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317" y="281352"/>
            <a:ext cx="10592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317" y="1198995"/>
            <a:ext cx="957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</a:rPr>
              <a:t>CASH HANDLING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409" y="1990836"/>
            <a:ext cx="111347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with your agency fiscal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regarding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 internal cash handling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Check with your agency fiscal department on how they want to receive donations from your fundraiser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Protect all donations at your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event: Two volunteers must count and record donations before submitting them to your fiscal department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Keep track of donations received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317" y="281352"/>
            <a:ext cx="10592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317" y="1122051"/>
            <a:ext cx="957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</a:rPr>
              <a:t>SUBMITTING A FUNDRAISER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409" y="1990836"/>
            <a:ext cx="1113475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Details from Fundraiser Transfer Form are required to submit a fundraiser online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 and dollar amount from your fiscal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Log into your Campaign Leader account and enter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fundraiser online 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Save all your fundraiser documents 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Send your fundraiser documents to the CFD and OSOS Fiscal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Share the results of your fundraisers with your agency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317" y="281352"/>
            <a:ext cx="10592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317" y="1179118"/>
            <a:ext cx="957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</a:rPr>
              <a:t>REIMBURSEMENT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409" y="1990836"/>
            <a:ext cx="111347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spend more money on your fundraiser than you anticipate raising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A-19 form, make copies of the A-19 and your receipts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Save all your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reimbursement documents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Send your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reimbursement documents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your financial office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Your financial office will reimburse you and CFD reimburses them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317" y="281352"/>
            <a:ext cx="10592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317" y="1155823"/>
            <a:ext cx="957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</a:rPr>
              <a:t>RAFFLES AND GAMBLING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409" y="1990836"/>
            <a:ext cx="111347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RCW Title 9, Chapter 46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Raffles are permitted, but RCWs must be adhered to and the CFD cannot raise more than $5,000 in raffle fundraisers per year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Raffle tickets cannot be sold as part of a “deal,” like “3 tickets for $5”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Raffle tickets have value: protect them like cash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Gambling is prohibited and defined as a contest where the elements of prize, chance and consideration are present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Remove one element and this is no longer gambling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317" y="281352"/>
            <a:ext cx="10592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" y="6175717"/>
            <a:ext cx="11792638" cy="5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8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10184</TotalTime>
  <Words>350</Words>
  <Application>Microsoft Office PowerPoint</Application>
  <PresentationFormat>Widescreen</PresentationFormat>
  <Paragraphs>44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Kerrigan, Philip</dc:creator>
  <cp:lastModifiedBy>Kerrigan, Philip</cp:lastModifiedBy>
  <cp:revision>199</cp:revision>
  <cp:lastPrinted>2018-05-25T19:24:21Z</cp:lastPrinted>
  <dcterms:created xsi:type="dcterms:W3CDTF">2015-05-04T22:39:12Z</dcterms:created>
  <dcterms:modified xsi:type="dcterms:W3CDTF">2018-07-03T16:06:57Z</dcterms:modified>
</cp:coreProperties>
</file>