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67" r:id="rId3"/>
    <p:sldId id="369" r:id="rId4"/>
    <p:sldId id="370" r:id="rId5"/>
    <p:sldId id="381" r:id="rId6"/>
    <p:sldId id="38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4D4"/>
    <a:srgbClr val="A4EA58"/>
    <a:srgbClr val="A75AD6"/>
    <a:srgbClr val="000000"/>
    <a:srgbClr val="40AC47"/>
    <a:srgbClr val="9E4418"/>
    <a:srgbClr val="C8FF30"/>
    <a:srgbClr val="94E5F0"/>
    <a:srgbClr val="FE7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AEC33-A24F-4895-80B6-C6B1E8C89686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FBAD8-C791-4418-86CB-4195149E3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F2FD5F-BDE0-4E71-8B94-A82BDB1C3284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3F0B4-1BC1-4FAB-8A75-0AE5A31E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fd@sos.wa.gov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1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799" y="1881720"/>
            <a:ext cx="111347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CFD is a legal part of state business: Advisory Opinion 00-09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CFD volunteers can conduct CFD activities using state resources like employee time, equipment and supplies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amount of state resources devoted to CFD is left to the discretion of your agency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CFD if you’re having issues conducting your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85" y="1307662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CFD ACTIVITIES ON STATE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ETHICS AND THE CFD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799" y="1881720"/>
            <a:ext cx="111347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CFD volunteers are allowed to solicit for in-kind donations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 at regulatory agencies may not be allowed to solicit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Solicitation letters are available by request only: contact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cfd@sos.wa.gov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a letter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you’re unable to solicit for in-kind donations, contact the CFD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(360) 902-4162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cfd@sos.wa.gov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assistance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85" y="1296945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SOLICITING BUSINESSES FOR IN-KIND DONATIONS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ETHICS AND THE CFD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485" y="1210092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SOLICITATION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799" y="1881720"/>
            <a:ext cx="11134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permission to solicit businesses for in-kind donations during work hours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yourself as a CFD volunteer, NOT an employee at your agency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you’re unable to use work time for in-kind solicitations, print solicitation letters and deliver them on your personal time or mail them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ETHICS AND THE CFD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10183</TotalTime>
  <Words>183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Kerrigan, Philip</dc:creator>
  <cp:lastModifiedBy>Kerrigan, Philip</cp:lastModifiedBy>
  <cp:revision>198</cp:revision>
  <cp:lastPrinted>2018-05-25T19:24:21Z</cp:lastPrinted>
  <dcterms:created xsi:type="dcterms:W3CDTF">2015-05-04T22:39:12Z</dcterms:created>
  <dcterms:modified xsi:type="dcterms:W3CDTF">2018-07-03T16:06:32Z</dcterms:modified>
</cp:coreProperties>
</file>